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416" r:id="rId3"/>
    <p:sldId id="453" r:id="rId4"/>
    <p:sldId id="447" r:id="rId5"/>
    <p:sldId id="448" r:id="rId6"/>
    <p:sldId id="449" r:id="rId7"/>
    <p:sldId id="423" r:id="rId8"/>
    <p:sldId id="424" r:id="rId9"/>
    <p:sldId id="427" r:id="rId10"/>
    <p:sldId id="425" r:id="rId11"/>
    <p:sldId id="426" r:id="rId12"/>
    <p:sldId id="408" r:id="rId13"/>
    <p:sldId id="409" r:id="rId14"/>
    <p:sldId id="410" r:id="rId15"/>
    <p:sldId id="411" r:id="rId16"/>
    <p:sldId id="1499" r:id="rId17"/>
    <p:sldId id="656" r:id="rId18"/>
    <p:sldId id="657" r:id="rId19"/>
    <p:sldId id="658" r:id="rId20"/>
    <p:sldId id="659" r:id="rId21"/>
    <p:sldId id="660" r:id="rId22"/>
    <p:sldId id="661" r:id="rId23"/>
    <p:sldId id="662" r:id="rId24"/>
    <p:sldId id="1500" r:id="rId25"/>
    <p:sldId id="1501" r:id="rId26"/>
    <p:sldId id="1502" r:id="rId27"/>
    <p:sldId id="1503" r:id="rId28"/>
    <p:sldId id="1504" r:id="rId29"/>
    <p:sldId id="457" r:id="rId30"/>
    <p:sldId id="458" r:id="rId31"/>
    <p:sldId id="954" r:id="rId32"/>
    <p:sldId id="1480" r:id="rId33"/>
    <p:sldId id="1411" r:id="rId34"/>
    <p:sldId id="1408" r:id="rId35"/>
    <p:sldId id="1485" r:id="rId36"/>
    <p:sldId id="1484" r:id="rId37"/>
    <p:sldId id="1498" r:id="rId38"/>
    <p:sldId id="1410" r:id="rId39"/>
    <p:sldId id="1281" r:id="rId40"/>
    <p:sldId id="1339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53"/>
            <p14:sldId id="447"/>
            <p14:sldId id="448"/>
            <p14:sldId id="449"/>
            <p14:sldId id="423"/>
            <p14:sldId id="424"/>
            <p14:sldId id="427"/>
            <p14:sldId id="425"/>
            <p14:sldId id="426"/>
            <p14:sldId id="408"/>
            <p14:sldId id="409"/>
            <p14:sldId id="410"/>
            <p14:sldId id="411"/>
            <p14:sldId id="1499"/>
            <p14:sldId id="656"/>
            <p14:sldId id="657"/>
            <p14:sldId id="658"/>
            <p14:sldId id="659"/>
            <p14:sldId id="660"/>
            <p14:sldId id="661"/>
            <p14:sldId id="662"/>
            <p14:sldId id="1500"/>
            <p14:sldId id="1501"/>
            <p14:sldId id="1502"/>
            <p14:sldId id="1503"/>
            <p14:sldId id="1504"/>
            <p14:sldId id="457"/>
            <p14:sldId id="458"/>
            <p14:sldId id="954"/>
            <p14:sldId id="1480"/>
            <p14:sldId id="1411"/>
            <p14:sldId id="1408"/>
            <p14:sldId id="1485"/>
            <p14:sldId id="1484"/>
            <p14:sldId id="149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A6C34-6D5D-92BB-E209-03AAD0A6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467E1-AB87-7A71-7B0A-56415E429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C875A-42EA-2A8E-3E98-F5FBBB3CF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C41A-047F-19DB-496C-913042AFC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3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21/02/2026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22nd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stronger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You are higher than any other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Awesome in power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who could ever stop us?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what can stand against?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Lord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Your mercy </a:t>
            </a:r>
            <a:r>
              <a:rPr lang="en-GB" sz="3600" dirty="0" err="1">
                <a:solidFill>
                  <a:schemeClr val="bg1"/>
                </a:solidFill>
              </a:rPr>
              <a:t>endureth</a:t>
            </a:r>
            <a:r>
              <a:rPr lang="en-GB" sz="3600" dirty="0">
                <a:solidFill>
                  <a:schemeClr val="bg1"/>
                </a:solidFill>
              </a:rPr>
              <a:t> forever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Lord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Your mercy </a:t>
            </a:r>
            <a:r>
              <a:rPr lang="en-GB" sz="3600" dirty="0" err="1">
                <a:solidFill>
                  <a:schemeClr val="bg1"/>
                </a:solidFill>
              </a:rPr>
              <a:t>endureth</a:t>
            </a:r>
            <a:r>
              <a:rPr lang="en-GB" sz="3600" dirty="0">
                <a:solidFill>
                  <a:schemeClr val="bg1"/>
                </a:solidFill>
              </a:rPr>
              <a:t> forever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People from every nation and tongue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 for who You are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 for who You are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You are good all the time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the time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good all the time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BA31-AC31-0589-6C2C-03C5276DF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4851-EE6E-5640-CC29-405996BF1FD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F6CD87-6040-74D8-E271-D83B3B68F66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939C-81FD-C840-058A-4DD946CB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7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Once Again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1564362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think upon Your sacrifice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became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Poured out to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Many times I've wondered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Your gift of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in that place 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in that place once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3382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Now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Exalted to the highest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King of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one day I'll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for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marvel at this saving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full of praise 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full of praise once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42985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8893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Thank You for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the cross my Friend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5097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23991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b="0" i="0" dirty="0">
                <a:solidFill>
                  <a:srgbClr val="00A3E0"/>
                </a:solidFill>
                <a:effectLst/>
                <a:latin typeface="akagi_probook"/>
              </a:rPr>
              <a:t>Thank You For Saving 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1043168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1993 Curious?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19432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Thank You for saving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I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 will sing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shed Your blood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I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took my sin and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sinner called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90565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083A-2369-9CCD-7D9B-CB0C84A8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4DCA88-9050-2995-1B74-0A239C051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we know Your truth has set us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set Your hope 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43169-5184-2234-F439-4965C1907B3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692582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5E8B-D23E-B233-BECD-606636BCB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89DDBF-66CC-C2C4-11AA-4E06565C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Mercy and grace are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 is my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my only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Saviour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 we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let Your kingdom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Word has let me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saving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9434F-9980-44F0-6D47-CB737FB9525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35759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D5BF-1312-99C2-894B-752694FE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968E6C-8ABD-CBB8-287C-BA88EE331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we know Your truth has set us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set Your hope 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251E8-CAC2-0612-E91B-0DB4EBA656C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7653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A08A6-61DB-3C85-1325-B835B72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4C9B-D1DF-3AF9-AAAF-42350B1E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BC5D1EC8-AEDF-DD14-8216-11E0BC9AF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7B7-CF6E-9F42-43FB-AADA2174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3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Hope our 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Water You turned into wine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Opened the eyes of the blind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CEB7-3FA4-BAEA-E206-6BE84599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062E43-AE69-5729-038E-98396B1F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Into the darkness You shine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Out of the ashes we 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1D11-DF93-2D0F-4EC2-AD869D2BF01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17468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6225</TotalTime>
  <Words>1034</Words>
  <Application>Microsoft Office PowerPoint</Application>
  <PresentationFormat>On-screen Show (4:3)</PresentationFormat>
  <Paragraphs>178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248</cp:revision>
  <dcterms:created xsi:type="dcterms:W3CDTF">2024-09-27T16:56:29Z</dcterms:created>
  <dcterms:modified xsi:type="dcterms:W3CDTF">2026-02-21T20:43:04Z</dcterms:modified>
</cp:coreProperties>
</file>